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77" r:id="rId56"/>
    <p:sldId id="579" r:id="rId57"/>
    <p:sldId id="578" r:id="rId58"/>
    <p:sldId id="575" r:id="rId59"/>
    <p:sldId id="580" r:id="rId60"/>
    <p:sldId id="581" r:id="rId61"/>
    <p:sldId id="582" r:id="rId62"/>
    <p:sldId id="583" r:id="rId63"/>
    <p:sldId id="586" r:id="rId64"/>
    <p:sldId id="513" r:id="rId65"/>
    <p:sldId id="368" r:id="rId66"/>
    <p:sldId id="29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and Body Forecast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is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1800" y="44931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2921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spacing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169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person is </a:t>
            </a:r>
            <a:r>
              <a:rPr lang="fi-FI" dirty="0" err="1"/>
              <a:t>walking</a:t>
            </a:r>
            <a:endParaRPr lang="fi-FI" dirty="0"/>
          </a:p>
          <a:p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Yaw, Pitch and Roll 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5F51396-B121-4776-8F28-B4700CB4FA35}"/>
              </a:ext>
            </a:extLst>
          </p:cNvPr>
          <p:cNvSpPr txBox="1"/>
          <p:nvPr/>
        </p:nvSpPr>
        <p:spPr>
          <a:xfrm>
            <a:off x="351064" y="310501"/>
            <a:ext cx="329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Calculating</a:t>
            </a:r>
            <a:r>
              <a:rPr lang="fi-FI" dirty="0"/>
              <a:t> (</a:t>
            </a:r>
            <a:r>
              <a:rPr lang="fi-FI" dirty="0" err="1"/>
              <a:t>dense</a:t>
            </a:r>
            <a:r>
              <a:rPr lang="fi-FI" dirty="0"/>
              <a:t>)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29BDA56B-010A-48E2-A6F8-131CD0D3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4" y="883568"/>
            <a:ext cx="8813082" cy="275540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5CA69D81-8680-4AA3-B6A2-EEFA9721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5" y="3816238"/>
            <a:ext cx="8813082" cy="273388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59D28DB3-5C4F-4014-A0EE-F06E711CE6BC}"/>
              </a:ext>
            </a:extLst>
          </p:cNvPr>
          <p:cNvSpPr txBox="1"/>
          <p:nvPr/>
        </p:nvSpPr>
        <p:spPr>
          <a:xfrm>
            <a:off x="9557886" y="3522846"/>
            <a:ext cx="160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23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5CE6F43-3EEE-4A2C-9856-222FD9B4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6" y="2804503"/>
            <a:ext cx="7893480" cy="267227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B34EE0E-9540-4D85-A2C6-4BE971B6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" y="469683"/>
            <a:ext cx="7467858" cy="233482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F3A9E35-DC50-43C7-AAA7-E7777785A046}"/>
              </a:ext>
            </a:extLst>
          </p:cNvPr>
          <p:cNvSpPr txBox="1"/>
          <p:nvPr/>
        </p:nvSpPr>
        <p:spPr>
          <a:xfrm>
            <a:off x="8137321" y="2851835"/>
            <a:ext cx="3542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Horizontal</a:t>
            </a:r>
            <a:r>
              <a:rPr lang="fi-FI" sz="1600" dirty="0"/>
              <a:t> </a:t>
            </a:r>
            <a:r>
              <a:rPr lang="fi-FI" sz="1600" dirty="0" err="1"/>
              <a:t>dense</a:t>
            </a:r>
            <a:r>
              <a:rPr lang="fi-FI" sz="1600" dirty="0"/>
              <a:t> </a:t>
            </a:r>
            <a:r>
              <a:rPr lang="fi-FI" sz="1600" dirty="0" err="1"/>
              <a:t>optical</a:t>
            </a:r>
            <a:r>
              <a:rPr lang="fi-FI" sz="1600" dirty="0"/>
              <a:t> </a:t>
            </a:r>
            <a:r>
              <a:rPr lang="fi-FI" sz="1600" dirty="0" err="1"/>
              <a:t>flow</a:t>
            </a:r>
            <a:r>
              <a:rPr lang="fi-FI" sz="1600" dirty="0"/>
              <a:t> </a:t>
            </a:r>
            <a:r>
              <a:rPr lang="fi-FI" sz="1600" dirty="0" err="1"/>
              <a:t>calculated</a:t>
            </a:r>
            <a:r>
              <a:rPr lang="fi-FI" sz="1600" dirty="0"/>
              <a:t> </a:t>
            </a:r>
            <a:br>
              <a:rPr lang="fi-FI" sz="1600" dirty="0"/>
            </a:br>
            <a:r>
              <a:rPr lang="fi-FI" sz="1600" dirty="0" err="1"/>
              <a:t>using</a:t>
            </a:r>
            <a:r>
              <a:rPr lang="fi-FI" sz="1600" dirty="0"/>
              <a:t> </a:t>
            </a:r>
            <a:r>
              <a:rPr lang="en-GB" sz="1600" dirty="0"/>
              <a:t>Gunner </a:t>
            </a:r>
            <a:r>
              <a:rPr lang="en-GB" sz="1600" dirty="0" err="1"/>
              <a:t>Farneback’s</a:t>
            </a:r>
            <a:r>
              <a:rPr lang="en-GB" sz="1600" dirty="0"/>
              <a:t> algorithm. </a:t>
            </a:r>
            <a:br>
              <a:rPr lang="en-GB" sz="1600" dirty="0"/>
            </a:br>
            <a:r>
              <a:rPr lang="fi-FI" sz="1600" dirty="0"/>
              <a:t>H</a:t>
            </a:r>
            <a:r>
              <a:rPr lang="en-GB" sz="1600" dirty="0"/>
              <a:t>otter colour = more flow</a:t>
            </a:r>
          </a:p>
        </p:txBody>
      </p:sp>
    </p:spTree>
    <p:extLst>
      <p:ext uri="{BB962C8B-B14F-4D97-AF65-F5344CB8AC3E}">
        <p14:creationId xmlns:p14="http://schemas.microsoft.com/office/powerpoint/2010/main" val="490799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343E6E9C-B2E6-4826-9283-8B176553C5E2}"/>
              </a:ext>
            </a:extLst>
          </p:cNvPr>
          <p:cNvSpPr/>
          <p:nvPr/>
        </p:nvSpPr>
        <p:spPr>
          <a:xfrm rot="20149808">
            <a:off x="1347107" y="2261507"/>
            <a:ext cx="742950" cy="27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5C4B9953-34B9-4509-86CF-93DEAAEC4D9B}"/>
              </a:ext>
            </a:extLst>
          </p:cNvPr>
          <p:cNvCxnSpPr/>
          <p:nvPr/>
        </p:nvCxnSpPr>
        <p:spPr>
          <a:xfrm flipV="1">
            <a:off x="1718582" y="1828800"/>
            <a:ext cx="1171575" cy="5715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25DE768A-D463-41FF-8FF5-123BA5A21EBB}"/>
              </a:ext>
            </a:extLst>
          </p:cNvPr>
          <p:cNvCxnSpPr>
            <a:cxnSpLocks/>
          </p:cNvCxnSpPr>
          <p:nvPr/>
        </p:nvCxnSpPr>
        <p:spPr>
          <a:xfrm>
            <a:off x="1193617" y="1142033"/>
            <a:ext cx="920703" cy="217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i 8">
            <a:extLst>
              <a:ext uri="{FF2B5EF4-FFF2-40B4-BE49-F238E27FC236}">
                <a16:creationId xmlns:a16="http://schemas.microsoft.com/office/drawing/2014/main" id="{4ADFEDF2-76DF-4252-B448-9F960DE56B2F}"/>
              </a:ext>
            </a:extLst>
          </p:cNvPr>
          <p:cNvSpPr/>
          <p:nvPr/>
        </p:nvSpPr>
        <p:spPr>
          <a:xfrm>
            <a:off x="1663473" y="2340379"/>
            <a:ext cx="116342" cy="117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C4B44CB7-1F89-406F-920A-EBC37803011C}"/>
              </a:ext>
            </a:extLst>
          </p:cNvPr>
          <p:cNvSpPr/>
          <p:nvPr/>
        </p:nvSpPr>
        <p:spPr>
          <a:xfrm>
            <a:off x="1718582" y="947057"/>
            <a:ext cx="171450" cy="1469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DB37266-666F-4A45-AEF6-798A185A0078}"/>
              </a:ext>
            </a:extLst>
          </p:cNvPr>
          <p:cNvCxnSpPr/>
          <p:nvPr/>
        </p:nvCxnSpPr>
        <p:spPr>
          <a:xfrm>
            <a:off x="2947307" y="4090307"/>
            <a:ext cx="0" cy="116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7FBD1257-404C-413A-8D4A-118816E27CB6}"/>
              </a:ext>
            </a:extLst>
          </p:cNvPr>
          <p:cNvCxnSpPr/>
          <p:nvPr/>
        </p:nvCxnSpPr>
        <p:spPr>
          <a:xfrm>
            <a:off x="2947307" y="4090307"/>
            <a:ext cx="1624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5A5B587-2BF2-4CFF-8C55-0FFCDDA1F308}"/>
              </a:ext>
            </a:extLst>
          </p:cNvPr>
          <p:cNvSpPr txBox="1"/>
          <p:nvPr/>
        </p:nvSpPr>
        <p:spPr>
          <a:xfrm>
            <a:off x="4490908" y="381330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1DC97D8-2BD8-49E6-AF54-AC4F49403560}"/>
              </a:ext>
            </a:extLst>
          </p:cNvPr>
          <p:cNvSpPr txBox="1"/>
          <p:nvPr/>
        </p:nvSpPr>
        <p:spPr>
          <a:xfrm>
            <a:off x="2638165" y="5119300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FD5F5B80-2CBB-45F2-9B2C-DAFD990BC93F}"/>
              </a:ext>
            </a:extLst>
          </p:cNvPr>
          <p:cNvSpPr txBox="1"/>
          <p:nvPr/>
        </p:nvSpPr>
        <p:spPr>
          <a:xfrm>
            <a:off x="2662108" y="1543050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4BF1463-7E79-43E4-A197-1659710F5814}"/>
              </a:ext>
            </a:extLst>
          </p:cNvPr>
          <p:cNvSpPr txBox="1"/>
          <p:nvPr/>
        </p:nvSpPr>
        <p:spPr>
          <a:xfrm>
            <a:off x="1793661" y="3176200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CD34ABE9-4ED0-4A5E-9619-1E5A98B9E754}"/>
              </a:ext>
            </a:extLst>
          </p:cNvPr>
          <p:cNvCxnSpPr>
            <a:stCxn id="9" idx="2"/>
          </p:cNvCxnSpPr>
          <p:nvPr/>
        </p:nvCxnSpPr>
        <p:spPr>
          <a:xfrm>
            <a:off x="1663473" y="2398915"/>
            <a:ext cx="11457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aari 22">
            <a:extLst>
              <a:ext uri="{FF2B5EF4-FFF2-40B4-BE49-F238E27FC236}">
                <a16:creationId xmlns:a16="http://schemas.microsoft.com/office/drawing/2014/main" id="{C3D6F68A-2F2E-4B7C-A544-A860957755F7}"/>
              </a:ext>
            </a:extLst>
          </p:cNvPr>
          <p:cNvSpPr/>
          <p:nvPr/>
        </p:nvSpPr>
        <p:spPr>
          <a:xfrm>
            <a:off x="2212398" y="2108911"/>
            <a:ext cx="193227" cy="570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2E7D4A6F-2AD9-438F-85A4-03C8369FE563}"/>
              </a:ext>
            </a:extLst>
          </p:cNvPr>
          <p:cNvSpPr txBox="1"/>
          <p:nvPr/>
        </p:nvSpPr>
        <p:spPr>
          <a:xfrm>
            <a:off x="2481263" y="2097388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yaw</a:t>
            </a:r>
            <a:endParaRPr lang="en-GB" sz="1200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4585C9EB-331D-4757-B74D-48F5A1D09A53}"/>
              </a:ext>
            </a:extLst>
          </p:cNvPr>
          <p:cNvSpPr txBox="1"/>
          <p:nvPr/>
        </p:nvSpPr>
        <p:spPr>
          <a:xfrm>
            <a:off x="720954" y="2425932"/>
            <a:ext cx="646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22F27AFC-DD9A-4C89-AA38-AF3DB5283650}"/>
              </a:ext>
            </a:extLst>
          </p:cNvPr>
          <p:cNvSpPr txBox="1"/>
          <p:nvPr/>
        </p:nvSpPr>
        <p:spPr>
          <a:xfrm>
            <a:off x="1367670" y="61152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E5897F5-1799-47AD-8FC3-EE2B3C430525}"/>
              </a:ext>
            </a:extLst>
          </p:cNvPr>
          <p:cNvSpPr txBox="1"/>
          <p:nvPr/>
        </p:nvSpPr>
        <p:spPr>
          <a:xfrm>
            <a:off x="1887876" y="882035"/>
            <a:ext cx="522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’,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65037EBC-D1B9-42D2-9FC1-137C29513CE9}"/>
              </a:ext>
            </a:extLst>
          </p:cNvPr>
          <p:cNvSpPr txBox="1"/>
          <p:nvPr/>
        </p:nvSpPr>
        <p:spPr>
          <a:xfrm>
            <a:off x="1827446" y="2440066"/>
            <a:ext cx="43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c</a:t>
            </a:r>
            <a:r>
              <a:rPr lang="fi-FI" sz="1200" dirty="0" err="1"/>
              <a:t>,z</a:t>
            </a:r>
            <a:r>
              <a:rPr lang="fi-FI" sz="1200" baseline="-25000" dirty="0" err="1"/>
              <a:t>c</a:t>
            </a:r>
            <a:endParaRPr lang="en-GB" sz="1200" baseline="-25000" dirty="0"/>
          </a:p>
        </p:txBody>
      </p: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5B5D0FC0-CFD6-4B4F-989D-AE6081E44317}"/>
              </a:ext>
            </a:extLst>
          </p:cNvPr>
          <p:cNvCxnSpPr>
            <a:cxnSpLocks/>
          </p:cNvCxnSpPr>
          <p:nvPr/>
        </p:nvCxnSpPr>
        <p:spPr>
          <a:xfrm>
            <a:off x="1796143" y="1012369"/>
            <a:ext cx="487471" cy="11309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uora yhdysviiva 36">
            <a:extLst>
              <a:ext uri="{FF2B5EF4-FFF2-40B4-BE49-F238E27FC236}">
                <a16:creationId xmlns:a16="http://schemas.microsoft.com/office/drawing/2014/main" id="{A85B55C3-E7C7-4779-9D7C-1325838E2571}"/>
              </a:ext>
            </a:extLst>
          </p:cNvPr>
          <p:cNvCxnSpPr>
            <a:cxnSpLocks/>
          </p:cNvCxnSpPr>
          <p:nvPr/>
        </p:nvCxnSpPr>
        <p:spPr>
          <a:xfrm flipH="1">
            <a:off x="1254694" y="1010759"/>
            <a:ext cx="543173" cy="22513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/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blipFill>
                <a:blip r:embed="rId2"/>
                <a:stretch>
                  <a:fillRect l="-145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/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blipFill>
                <a:blip r:embed="rId3"/>
                <a:stretch>
                  <a:fillRect l="-1511" r="-302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19228830-A686-430E-9A30-F52BBE20B153}"/>
              </a:ext>
            </a:extLst>
          </p:cNvPr>
          <p:cNvSpPr txBox="1"/>
          <p:nvPr/>
        </p:nvSpPr>
        <p:spPr>
          <a:xfrm>
            <a:off x="4849584" y="333348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F665330A-0A82-4F56-A914-6C12FD5E955C}"/>
              </a:ext>
            </a:extLst>
          </p:cNvPr>
          <p:cNvSpPr txBox="1"/>
          <p:nvPr/>
        </p:nvSpPr>
        <p:spPr>
          <a:xfrm>
            <a:off x="3077936" y="4240535"/>
            <a:ext cx="28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world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(</a:t>
            </a:r>
            <a:r>
              <a:rPr lang="fi-FI" sz="1200" dirty="0" err="1"/>
              <a:t>initial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)</a:t>
            </a:r>
            <a:endParaRPr lang="en-GB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/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blipFill>
                <a:blip r:embed="rId4"/>
                <a:stretch>
                  <a:fillRect l="-1218" t="-217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/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blipFill>
                <a:blip r:embed="rId5"/>
                <a:stretch>
                  <a:fillRect l="-1247" t="-28889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iruutu 50">
            <a:extLst>
              <a:ext uri="{FF2B5EF4-FFF2-40B4-BE49-F238E27FC236}">
                <a16:creationId xmlns:a16="http://schemas.microsoft.com/office/drawing/2014/main" id="{5CFB8C4C-194C-4F28-99C0-6C7A632B6D4A}"/>
              </a:ext>
            </a:extLst>
          </p:cNvPr>
          <p:cNvSpPr txBox="1"/>
          <p:nvPr/>
        </p:nvSpPr>
        <p:spPr>
          <a:xfrm>
            <a:off x="4849584" y="1981173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835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11411</TotalTime>
  <Words>2206</Words>
  <Application>Microsoft Office PowerPoint</Application>
  <PresentationFormat>Laajakuva</PresentationFormat>
  <Paragraphs>416</Paragraphs>
  <Slides>66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1425</cp:revision>
  <dcterms:created xsi:type="dcterms:W3CDTF">2017-12-07T08:30:07Z</dcterms:created>
  <dcterms:modified xsi:type="dcterms:W3CDTF">2018-03-30T09:51:30Z</dcterms:modified>
</cp:coreProperties>
</file>